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9DD6-2157-4E38-9422-5E5594C8DC2A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96C71-DE22-4178-A388-E93AC89E0C97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abadkézi sokszög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Szabadkézi sokszög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ím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Alcím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átum hely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19" name="Élőláb hely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7" name="Dia számának hely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abadkézi sokszög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zabadkézi sokszög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zabadkézi sokszög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ím hely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Szöveg hely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átum hely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BFF0E87-119A-4FD6-B87E-324536C4DFA9}" type="datetimeFigureOut">
              <a:rPr lang="hu-HU" smtClean="0"/>
              <a:pPr/>
              <a:t>2022. 09. 30.</a:t>
            </a:fld>
            <a:endParaRPr lang="hu-HU"/>
          </a:p>
        </p:txBody>
      </p:sp>
      <p:sp>
        <p:nvSpPr>
          <p:cNvPr id="22" name="Élőláb hely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8" name="Dia számának hely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A991AD6-B144-4F73-AD36-18E7FFE65D4F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4291"/>
            <a:ext cx="7772400" cy="1214445"/>
          </a:xfrm>
        </p:spPr>
        <p:txBody>
          <a:bodyPr/>
          <a:lstStyle/>
          <a:p>
            <a:r>
              <a:rPr lang="hu-HU" dirty="0" smtClean="0"/>
              <a:t>1. Projekt feladat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1357298"/>
            <a:ext cx="6400800" cy="1428760"/>
          </a:xfrm>
        </p:spPr>
        <p:txBody>
          <a:bodyPr>
            <a:normAutofit/>
          </a:bodyPr>
          <a:lstStyle/>
          <a:p>
            <a:r>
              <a:rPr lang="hu-HU" sz="2800" dirty="0" smtClean="0"/>
              <a:t>Képtérkép</a:t>
            </a:r>
          </a:p>
          <a:p>
            <a:r>
              <a:rPr lang="hu-HU" sz="2800" dirty="0" smtClean="0"/>
              <a:t>Téma: PUBG</a:t>
            </a:r>
          </a:p>
          <a:p>
            <a:endParaRPr lang="hu-HU" sz="2800" dirty="0"/>
          </a:p>
        </p:txBody>
      </p:sp>
      <p:sp>
        <p:nvSpPr>
          <p:cNvPr id="6" name="Szövegdoboz 5"/>
          <p:cNvSpPr txBox="1"/>
          <p:nvPr/>
        </p:nvSpPr>
        <p:spPr>
          <a:xfrm>
            <a:off x="1214414" y="3071810"/>
            <a:ext cx="7000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Csapattagok: Kása István Patrik, </a:t>
            </a:r>
            <a:r>
              <a:rPr lang="hu-HU" sz="3200" dirty="0" err="1" smtClean="0"/>
              <a:t>Hegyesi</a:t>
            </a:r>
            <a:r>
              <a:rPr lang="hu-HU" sz="3200" dirty="0" smtClean="0"/>
              <a:t> Zsolt, Panyik Szabolcs</a:t>
            </a:r>
            <a:endParaRPr lang="hu-HU" sz="32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HTML</a:t>
            </a:r>
            <a:endParaRPr lang="hu-H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62919"/>
            <a:ext cx="74676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CSS</a:t>
            </a:r>
            <a:endParaRPr lang="hu-H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62919"/>
            <a:ext cx="74676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hu-HU" sz="6000" dirty="0" smtClean="0"/>
          </a:p>
          <a:p>
            <a:pPr algn="ctr">
              <a:buNone/>
            </a:pPr>
            <a:r>
              <a:rPr lang="hu-HU" sz="6000" dirty="0" smtClean="0"/>
              <a:t>Nézzünk rá!</a:t>
            </a:r>
            <a:endParaRPr lang="hu-HU" sz="6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főoldal:</a:t>
            </a:r>
            <a:endParaRPr lang="hu-H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199" y="1319450"/>
            <a:ext cx="8258205" cy="482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Az </a:t>
            </a:r>
            <a:r>
              <a:rPr lang="hu-HU" dirty="0" err="1" smtClean="0"/>
              <a:t>aloldalak</a:t>
            </a:r>
            <a:r>
              <a:rPr lang="hu-HU" dirty="0" smtClean="0"/>
              <a:t> kinézete:</a:t>
            </a:r>
            <a:endParaRPr lang="hu-H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398573"/>
            <a:ext cx="3990651" cy="224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428736"/>
            <a:ext cx="3921153" cy="220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929066"/>
            <a:ext cx="4016403" cy="225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3929066"/>
            <a:ext cx="3976715" cy="223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err="1" smtClean="0"/>
              <a:t>Trello</a:t>
            </a:r>
            <a:r>
              <a:rPr lang="hu-HU" sz="3200" dirty="0" smtClean="0"/>
              <a:t> projektfeladat terve és folyamatok:</a:t>
            </a:r>
            <a:endParaRPr lang="hu-HU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2919"/>
            <a:ext cx="74676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bekezdéseket szövegét a feladat kötöttségéből adódóan </a:t>
            </a:r>
            <a:r>
              <a:rPr lang="hu-HU" dirty="0" err="1" smtClean="0"/>
              <a:t>Lorem</a:t>
            </a:r>
            <a:r>
              <a:rPr lang="hu-HU" dirty="0" smtClean="0"/>
              <a:t> </a:t>
            </a:r>
            <a:r>
              <a:rPr lang="hu-HU" dirty="0" err="1" smtClean="0"/>
              <a:t>ispur-ral</a:t>
            </a:r>
            <a:r>
              <a:rPr lang="hu-HU" dirty="0" smtClean="0"/>
              <a:t> kellett legenerálnunk</a:t>
            </a:r>
          </a:p>
          <a:p>
            <a:r>
              <a:rPr lang="hu-HU" dirty="0" smtClean="0"/>
              <a:t>Ugyan ez a helyzet a listánál is.</a:t>
            </a:r>
          </a:p>
          <a:p>
            <a:endParaRPr lang="hu-H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képtérkép létrehozásához a : Free Online Image Map </a:t>
            </a:r>
            <a:r>
              <a:rPr lang="hu-HU" dirty="0" err="1" smtClean="0"/>
              <a:t>Generator-t</a:t>
            </a:r>
            <a:r>
              <a:rPr lang="hu-HU" dirty="0" smtClean="0"/>
              <a:t> használtuk.</a:t>
            </a:r>
          </a:p>
          <a:p>
            <a:r>
              <a:rPr lang="hu-HU" dirty="0" smtClean="0"/>
              <a:t>Ez egy ingyenes képtérkép generáló program az interneten, ahogy a következő dia mutatja:</a:t>
            </a:r>
            <a:endParaRPr lang="hu-HU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Online és lokális képpel is működik.</a:t>
            </a:r>
          </a:p>
          <a:p>
            <a:r>
              <a:rPr lang="hu-HU" dirty="0" smtClean="0"/>
              <a:t>A csapatunk az utóbbit választotta.</a:t>
            </a:r>
          </a:p>
          <a:p>
            <a:r>
              <a:rPr lang="hu-HU" dirty="0" smtClean="0"/>
              <a:t>Különböző koordináták alapján kattintható felület létrehozása.</a:t>
            </a:r>
          </a:p>
          <a:p>
            <a:r>
              <a:rPr lang="hu-HU" dirty="0" smtClean="0"/>
              <a:t>Ezekre a felületekre </a:t>
            </a:r>
            <a:r>
              <a:rPr lang="hu-HU" dirty="0" err="1" smtClean="0"/>
              <a:t>aloldalakat</a:t>
            </a:r>
            <a:r>
              <a:rPr lang="hu-HU" dirty="0" smtClean="0"/>
              <a:t> csatoltunk amit a következő dia mutat be.</a:t>
            </a:r>
          </a:p>
          <a:p>
            <a:endParaRPr lang="hu-HU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Image-map.net</a:t>
            </a:r>
            <a:endParaRPr lang="hu-H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62919"/>
            <a:ext cx="74676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KÓD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Visual </a:t>
            </a:r>
            <a:r>
              <a:rPr lang="hu-HU" dirty="0" err="1" smtClean="0"/>
              <a:t>Code</a:t>
            </a:r>
            <a:endParaRPr lang="hu-HU" dirty="0" smtClean="0"/>
          </a:p>
          <a:p>
            <a:pPr>
              <a:buNone/>
            </a:pPr>
            <a:endParaRPr lang="hu-HU" dirty="0" smtClean="0"/>
          </a:p>
          <a:p>
            <a:r>
              <a:rPr lang="hu-HU" dirty="0" err="1" smtClean="0"/>
              <a:t>Ötletelés</a:t>
            </a:r>
            <a:r>
              <a:rPr lang="hu-HU" dirty="0" smtClean="0"/>
              <a:t>, </a:t>
            </a:r>
            <a:r>
              <a:rPr lang="hu-HU" dirty="0" err="1" smtClean="0"/>
              <a:t>segítégadás</a:t>
            </a:r>
            <a:r>
              <a:rPr lang="hu-HU" dirty="0" smtClean="0"/>
              <a:t> (Patrik)</a:t>
            </a:r>
          </a:p>
          <a:p>
            <a:pPr>
              <a:buNone/>
            </a:pPr>
            <a:endParaRPr lang="hu-HU" dirty="0" smtClean="0"/>
          </a:p>
          <a:p>
            <a:r>
              <a:rPr lang="hu-HU" dirty="0" err="1" smtClean="0"/>
              <a:t>Html</a:t>
            </a:r>
            <a:r>
              <a:rPr lang="hu-HU" dirty="0" smtClean="0"/>
              <a:t> (Szabi)</a:t>
            </a:r>
          </a:p>
          <a:p>
            <a:pPr>
              <a:buNone/>
            </a:pPr>
            <a:endParaRPr lang="hu-HU" dirty="0" smtClean="0"/>
          </a:p>
          <a:p>
            <a:r>
              <a:rPr lang="hu-HU" dirty="0" err="1" smtClean="0"/>
              <a:t>Css</a:t>
            </a:r>
            <a:r>
              <a:rPr lang="hu-HU" dirty="0" smtClean="0"/>
              <a:t> (Zsolti)</a:t>
            </a:r>
          </a:p>
          <a:p>
            <a:endParaRPr lang="hu-HU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ka">
  <a:themeElements>
    <a:clrScheme name="Technik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k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k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206</TotalTime>
  <Words>133</Words>
  <Application>Microsoft Office PowerPoint</Application>
  <PresentationFormat>Diavetítés a képernyőre (4:3 oldalarány)</PresentationFormat>
  <Paragraphs>28</Paragraphs>
  <Slides>12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Technika</vt:lpstr>
      <vt:lpstr>1. Projekt feladat</vt:lpstr>
      <vt:lpstr>A főoldal:</vt:lpstr>
      <vt:lpstr>Az aloldalak kinézete:</vt:lpstr>
      <vt:lpstr>Trello projektfeladat terve és folyamatok:</vt:lpstr>
      <vt:lpstr>5. dia</vt:lpstr>
      <vt:lpstr>6. dia</vt:lpstr>
      <vt:lpstr>7. dia</vt:lpstr>
      <vt:lpstr>Image-map.net</vt:lpstr>
      <vt:lpstr>KÓD</vt:lpstr>
      <vt:lpstr>HTML</vt:lpstr>
      <vt:lpstr>CSS</vt:lpstr>
      <vt:lpstr>12. dia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Projekt feladat</dc:title>
  <dc:creator>szf1</dc:creator>
  <cp:lastModifiedBy>szf1</cp:lastModifiedBy>
  <cp:revision>13</cp:revision>
  <dcterms:created xsi:type="dcterms:W3CDTF">2022-09-20T11:20:56Z</dcterms:created>
  <dcterms:modified xsi:type="dcterms:W3CDTF">2022-09-30T09:03:26Z</dcterms:modified>
</cp:coreProperties>
</file>